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8CB0E-8D35-4E77-912D-A92E62676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889E4A-C3DE-4040-A5F2-7EB65E0A7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FF247C-A652-4F58-A894-DFB6B927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D103A3-57F8-49DA-92F0-ACD5D5B0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A14EA4-029E-4261-A2D3-EF94A395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048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A5DC9B-3223-4080-AA8C-5A99A58C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4FAC88-0FE7-4A56-8032-3D79BCEFD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63C26A-B217-4BA7-91E5-43EE424C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540B55-AA71-4857-B740-701D5C1F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9A20EF-2046-43C5-B4F1-C3E5EF92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67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AB2ED2-0229-4FA1-A920-E93C79035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E5911EE-B122-4EE3-824C-142ABC135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0D676B-B739-4273-94BB-88D1A12B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A12BAD-E9C1-482E-BB5A-23C7CEDA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859078-00D0-40BA-B897-3B933DB8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4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F6545-BF26-425C-8D32-609A6B04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9D245F-9092-4AC0-930A-68A440498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F36F1C-B9AC-42A8-8F83-00DFB800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DF3578-E431-47C8-9B81-3D0F9FC9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CDCE7B-ED22-411F-BF04-2A770A76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0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2E273-8008-4AC2-94C6-D81E585C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6021A1-BB7C-4483-806C-CA701EE7A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9000A9-6E19-4967-BF55-8B653D38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503BCD-40A8-45F3-B6DC-471FA1CB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E50F31-54D4-4ADE-B2CA-3424EE47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41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A6D1D-E6A1-44B3-86B3-CA145B82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577A24-5187-4AB7-9594-69A01122E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9B714D0-E847-4ABC-B777-730A7DBEF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8240BC-A949-4CBE-905F-09C5B5DD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9B88687-F370-4772-909F-81935CEE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E6448D-315E-4F83-ADED-7F9B77D5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01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BFB8D9-EE9A-4C5E-B276-BB641E38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35456C-A5B0-429D-B0B4-F27E2338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FCDEAD4-930E-436A-8710-DC9279539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FBE5F3D-62FE-4512-8D82-425A20230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87C744C-44CC-44A7-B8EB-91DD6F3A5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E424E7A-5904-4F3F-9F85-C9E53BDF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BA0EFF7-C204-4A68-B006-A0174D34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8275CE7-38B1-4448-8E64-E103A83A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21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28486-8D73-4B84-B6FD-BAE2C187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55659D1-75A2-4B54-8D52-9649CBFF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9C1523F-504F-4D65-A07C-A81D5B7C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7DE00D3-3408-4FBF-9246-287857A7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7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9C677BF-64C5-445D-B613-0334CEA2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DA8F06-234A-4773-A768-ED1E2DF4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D88B9C-635B-499F-A579-9A473FD7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4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1F072D-4C18-41DF-A56E-661A03F2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A583B6-4BB8-4F19-B84B-770C3EEAD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7BECDE7-788A-48AB-9A5F-A408D493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A04892-F35E-4C79-A4FE-D13C94C2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C7915BD-3167-4F77-8C58-BAEA5AEE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FC9CD1-C0CA-41A8-866D-A494C2EA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7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E9B0D-8DA3-412A-8CF3-563DF05A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6AECCFE-55AC-413F-B7F4-939E8A4EA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790FE8-D8C5-4C5B-B3A0-F1F16C380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6DD478-DEC3-4C16-B30F-7CAB8CD1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D76C984-BF8A-4C89-855A-B98F2535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F6A45F0-2EB4-45F7-B335-222DF335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64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67FE0DE-9216-4D17-87BF-212929AE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9DA3E5-34AF-4EC3-9651-AE478BB6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A43A3B-AFE2-444C-80A1-1A69C39AD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F9D5-8488-45D3-9AA9-4D0F104FAE99}" type="datetimeFigureOut">
              <a:rPr lang="hr-HR" smtClean="0"/>
              <a:t>28.9.2017.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BE9776-2912-4F2F-8554-3A3E2CFBD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8EC3EF-3AFF-401B-9366-6685B461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F000-E9F0-4CDB-9407-E1D14617D1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5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8102A23-8901-4248-9702-85C4E6B4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put, scena, cesta, planina&#10;&#10;Opis je generiran uz vrlo visoku pouzdanost">
            <a:extLst>
              <a:ext uri="{FF2B5EF4-FFF2-40B4-BE49-F238E27FC236}">
                <a16:creationId xmlns:a16="http://schemas.microsoft.com/office/drawing/2014/main" id="{F3EE2999-8974-460C-81B1-7620136BF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4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7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DB0ECD-BBE2-4E9C-9F65-4687DC1BA9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846144"/>
            <a:ext cx="10883900" cy="27200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7F6E4B-49DD-4D4F-999D-605E0F8F4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3118212"/>
            <a:ext cx="9832583" cy="1716712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1024x768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C1651DC-6052-43FF-9A73-438A5C7BF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4862356"/>
            <a:ext cx="9832583" cy="476973"/>
          </a:xfrm>
        </p:spPr>
        <p:txBody>
          <a:bodyPr>
            <a:normAutofit/>
          </a:bodyPr>
          <a:lstStyle/>
          <a:p>
            <a:pPr algn="l"/>
            <a:endParaRPr lang="hr-HR"/>
          </a:p>
        </p:txBody>
      </p:sp>
      <p:pic>
        <p:nvPicPr>
          <p:cNvPr id="5" name="Slika 4" descr="Slika na kojoj se prikazuje stablo, na otvorenom, životinja&#10;&#10;Opis je generiran uz vrlo visoku pouzdanost">
            <a:extLst>
              <a:ext uri="{FF2B5EF4-FFF2-40B4-BE49-F238E27FC236}">
                <a16:creationId xmlns:a16="http://schemas.microsoft.com/office/drawing/2014/main" id="{EDB9FF35-B5B8-4049-8F0D-FD82E860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0" r="9091" b="4948"/>
          <a:stretch/>
        </p:blipFill>
        <p:spPr>
          <a:xfrm>
            <a:off x="20" y="26514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5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Rezervirano mjesto sadržaja 4" descr="Slika na kojoj se prikazuje nebo, na otvorenom, oblačno, oblaci&#10;&#10;Opis je generiran uz vrlo visoku pouzdanost">
            <a:extLst>
              <a:ext uri="{FF2B5EF4-FFF2-40B4-BE49-F238E27FC236}">
                <a16:creationId xmlns:a16="http://schemas.microsoft.com/office/drawing/2014/main" id="{715681A0-3DCB-447C-A810-31E63474E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127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9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Široki zaslon</PresentationFormat>
  <Paragraphs>1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PowerPoint prezentacija</vt:lpstr>
      <vt:lpstr>1024x768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1024x768</dc:title>
  <dc:creator>Mateja</dc:creator>
  <cp:lastModifiedBy>Mateja</cp:lastModifiedBy>
  <cp:revision>4</cp:revision>
  <dcterms:created xsi:type="dcterms:W3CDTF">2017-09-27T23:21:51Z</dcterms:created>
  <dcterms:modified xsi:type="dcterms:W3CDTF">2017-09-27T23:42:40Z</dcterms:modified>
</cp:coreProperties>
</file>